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57200"/>
            <a:ext cx="4724400" cy="765175"/>
          </a:xfrm>
        </p:spPr>
        <p:txBody>
          <a:bodyPr/>
          <a:lstStyle/>
          <a:p>
            <a:r>
              <a:rPr lang="en-US" dirty="0" smtClean="0"/>
              <a:t>Register Here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065346"/>
              </p:ext>
            </p:extLst>
          </p:nvPr>
        </p:nvGraphicFramePr>
        <p:xfrm>
          <a:off x="1524000" y="1295400"/>
          <a:ext cx="60960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Place</a:t>
                      </a:r>
                      <a:r>
                        <a:rPr lang="en-US" baseline="0" dirty="0" smtClean="0"/>
                        <a:t> of Posting/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Company </a:t>
                      </a:r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baseline="0" dirty="0" err="1" smtClean="0"/>
                        <a:t>Challan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Official </a:t>
                      </a:r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Email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Documents Required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14600"/>
            <a:ext cx="1752600" cy="2895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STP</a:t>
            </a:r>
          </a:p>
          <a:p>
            <a:r>
              <a:rPr lang="en-US" dirty="0" smtClean="0"/>
              <a:t>PLC</a:t>
            </a:r>
          </a:p>
          <a:p>
            <a:r>
              <a:rPr lang="en-US" dirty="0" smtClean="0"/>
              <a:t>CNIC</a:t>
            </a:r>
          </a:p>
          <a:p>
            <a:r>
              <a:rPr lang="en-US" dirty="0" smtClean="0"/>
              <a:t>Photo</a:t>
            </a:r>
          </a:p>
          <a:p>
            <a:r>
              <a:rPr lang="en-US" dirty="0" err="1" smtClean="0"/>
              <a:t>Covid</a:t>
            </a:r>
            <a:r>
              <a:rPr lang="en-US" dirty="0" smtClean="0"/>
              <a:t> Card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900687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STP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33600" y="1600200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MCMC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8106" y="2211238"/>
            <a:ext cx="1752600" cy="2895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Photo</a:t>
            </a:r>
          </a:p>
          <a:p>
            <a:r>
              <a:rPr lang="en-US" dirty="0" smtClean="0"/>
              <a:t>CNIC</a:t>
            </a:r>
          </a:p>
          <a:p>
            <a:r>
              <a:rPr lang="en-US" dirty="0" err="1" smtClean="0"/>
              <a:t>Covid</a:t>
            </a:r>
            <a:r>
              <a:rPr lang="en-US" dirty="0" smtClean="0"/>
              <a:t> Card</a:t>
            </a:r>
            <a:endParaRPr 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343400" y="1610265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CBT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67200" y="2219865"/>
            <a:ext cx="1752600" cy="2895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Photo</a:t>
            </a:r>
          </a:p>
          <a:p>
            <a:r>
              <a:rPr lang="en-US" dirty="0" smtClean="0"/>
              <a:t>CNIC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010400" y="1755479"/>
            <a:ext cx="1219200" cy="4672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C Agents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477000" y="2222742"/>
            <a:ext cx="2133600" cy="2895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License</a:t>
            </a:r>
          </a:p>
          <a:p>
            <a:r>
              <a:rPr lang="en-US" dirty="0" smtClean="0"/>
              <a:t>CNIC</a:t>
            </a:r>
          </a:p>
          <a:p>
            <a:r>
              <a:rPr lang="en-US" dirty="0" smtClean="0"/>
              <a:t>Membership card</a:t>
            </a:r>
          </a:p>
          <a:p>
            <a:r>
              <a:rPr lang="en-US" dirty="0" err="1" smtClean="0"/>
              <a:t>Pyaorder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0209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45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Register Here</vt:lpstr>
      <vt:lpstr>Documents Required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Register Here</dc:title>
  <dc:creator>IT PCA</dc:creator>
  <cp:lastModifiedBy>IT PCA</cp:lastModifiedBy>
  <cp:revision>5</cp:revision>
  <dcterms:created xsi:type="dcterms:W3CDTF">2006-08-16T00:00:00Z</dcterms:created>
  <dcterms:modified xsi:type="dcterms:W3CDTF">2023-03-22T11:42:44Z</dcterms:modified>
</cp:coreProperties>
</file>